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40"/>
  </p:normalViewPr>
  <p:slideViewPr>
    <p:cSldViewPr snapToGrid="0" snapToObjects="1">
      <p:cViewPr varScale="1">
        <p:scale>
          <a:sx n="90" d="100"/>
          <a:sy n="90" d="100"/>
        </p:scale>
        <p:origin x="23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BB6968-ED71-A04C-8333-B41A10343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13491D7-A913-704E-81E6-98F292019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500733-254B-2040-9606-910F022C3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AD0D-32E8-9140-B491-C7EA8CD72E0B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1F68AB-48BF-9841-B02E-E9CE8D9DA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3768A9-150C-BA49-AC4B-79EB18564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2CEA-53F8-074E-B3B3-B3D3C95400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478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F09FBF-4287-4D4A-B0A7-AC2595650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03305A5-59EE-C543-99ED-F81263F68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CDC2DE-7A56-B44B-AA95-77975D2ED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AD0D-32E8-9140-B491-C7EA8CD72E0B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E79193-A106-374B-80C7-C55C4E0CB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08F785-8635-D34A-B33A-4AEB0FF01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2CEA-53F8-074E-B3B3-B3D3C95400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803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1FB9F8A-9D35-BA46-B5B2-01C8CD1297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3B8BB50-C550-394D-B157-D781E2942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994BC6-401F-6F48-A4B4-C9A31C229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AD0D-32E8-9140-B491-C7EA8CD72E0B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3EFA41-A0DC-B64D-A540-61E75881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EE974-018A-934D-965C-86BAB2FDF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2CEA-53F8-074E-B3B3-B3D3C95400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454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A3A00C-0E7E-D643-8BEF-AF7DCB869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AA6891-9043-3F46-9F89-25FD17067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7DFBCA-C1B3-E54B-A745-407F9B7D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AD0D-32E8-9140-B491-C7EA8CD72E0B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2AA89C-7403-0040-8503-237C80FF5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9EBDDF-9DC4-0743-9892-EFD5F565F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2CEA-53F8-074E-B3B3-B3D3C95400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75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465D3-60EF-DA4A-97B6-B5851E5DC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BB930B-4B4E-0048-8D34-BFDEA1D76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4D58E6-2CE4-8741-BACE-C4F1F399C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AD0D-32E8-9140-B491-C7EA8CD72E0B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CCEE1F-2675-1A4E-B73C-9988441B6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B8B02C-7F17-3D4C-8DB9-8B217F8B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2CEA-53F8-074E-B3B3-B3D3C95400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19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CFC4F7-A485-5A40-9522-590DECC3B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B83BD5-D806-F746-A9B0-EFB24FDC8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05A5E65-1D2B-1440-BDA7-27B6187D7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0114B3-C5D2-BD4A-8B17-9299A515D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AD0D-32E8-9140-B491-C7EA8CD72E0B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550789-9E29-544D-A585-8A5546D50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083691-19DB-BE46-B059-7E80C5D5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2CEA-53F8-074E-B3B3-B3D3C95400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321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A6440-B23F-AE45-8483-B29660C6B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38FB5A-45A8-974A-B8BA-F72133663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F7DCDD-E12D-F34F-A1BB-B7E8EFBCE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2BE3F08-A3BA-AB40-9007-FFB213FDF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6BCDDE4-AD00-0540-8BEA-FEB3C0A0B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FC238CB-708C-7546-AB82-A2F3E1A0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AD0D-32E8-9140-B491-C7EA8CD72E0B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6523776-3EF1-2A41-A355-67AA83FB0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C3AB559-F744-C749-9B2C-1D1C0AD30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2CEA-53F8-074E-B3B3-B3D3C95400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210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CEF567-290A-EF48-B4CE-9B90737C0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AB5A3C3-D254-D947-B15F-D6BD8AA1E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AD0D-32E8-9140-B491-C7EA8CD72E0B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6D1EFB-89C6-A24A-8524-8FB424DA3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67EDC8-6312-F34E-A20F-F282D3A99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2CEA-53F8-074E-B3B3-B3D3C95400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37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A79BA74-9BE0-3A4B-8DCF-9E6C67CD7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AD0D-32E8-9140-B491-C7EA8CD72E0B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835480B-A6B8-C041-BAF3-C3AFA143B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4DC55E-9A42-444B-8024-838B10A9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2CEA-53F8-074E-B3B3-B3D3C95400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59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97533-9900-F74D-976C-5FB65759C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CBEEBC-5D2B-F143-8B2A-75690BE5A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7749A6-0E54-5C4F-9F16-4977BF4D8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CF30B0-FDD3-7849-94A5-418B03AB4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AD0D-32E8-9140-B491-C7EA8CD72E0B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BE65C9-61E3-6E41-9BE0-BC3D14A03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20F338-A6A3-1E48-A7D3-0CA593B0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2CEA-53F8-074E-B3B3-B3D3C95400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23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73FA22-9F6F-EA45-A86E-F784B4352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A31B1F5-1B18-C744-820C-626717C4BB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6F1470-04EB-F341-B47C-F43B08EA9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D72C62-0955-4641-B0AA-24D87D5E3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AD0D-32E8-9140-B491-C7EA8CD72E0B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2F51EB-64B6-7A4E-9CB8-99E044CD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F3E19D-28F6-BB47-A41E-748D1F37E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2CEA-53F8-074E-B3B3-B3D3C95400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867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3F2D3A7-DCD2-8146-BCEC-F2AD8201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6F33D8-C757-6245-9D5E-FB72387F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C51070-95DB-C84D-85AB-8CD3790187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4AD0D-32E8-9140-B491-C7EA8CD72E0B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A871D2-CF80-804A-A7CD-AC73D4E02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FC6198-53BF-AD44-A22F-CA68122CE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62CEA-53F8-074E-B3B3-B3D3C95400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47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EC956-F736-C149-82F8-AF83E39B59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08-12-2021 - 15-00 - David Tobin">
            <a:hlinkClick r:id="" action="ppaction://media"/>
            <a:extLst>
              <a:ext uri="{FF2B5EF4-FFF2-40B4-BE49-F238E27FC236}">
                <a16:creationId xmlns:a16="http://schemas.microsoft.com/office/drawing/2014/main" id="{ACFB679C-F472-E240-9FF4-3E47C5B2D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7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Grand écran</PresentationFormat>
  <Paragraphs>0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Prodigima Films</cp:lastModifiedBy>
  <cp:revision>1</cp:revision>
  <dcterms:created xsi:type="dcterms:W3CDTF">2021-12-07T19:00:27Z</dcterms:created>
  <dcterms:modified xsi:type="dcterms:W3CDTF">2021-12-07T19:01:25Z</dcterms:modified>
</cp:coreProperties>
</file>